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555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000" b="1" baseline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800" baseline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单击以编辑母版副标题样式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192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037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spcBef>
                <a:spcPts val="1080"/>
              </a:spcBef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spcBef>
                <a:spcPts val="1080"/>
              </a:spcBef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1080"/>
              </a:spcBef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1080"/>
              </a:spcBef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1080"/>
              </a:spcBef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1080"/>
              </a:spcBef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243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253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308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569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4303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028453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722383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409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912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l" defTabSz="914400" rtl="0" eaLnBrk="1" latinLnBrk="0" hangingPunct="1">
        <a:lnSpc>
          <a:spcPct val="100000"/>
        </a:lnSpc>
        <a:spcBef>
          <a:spcPts val="1080"/>
        </a:spcBef>
        <a:buNone/>
        <a:defRPr sz="3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8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108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108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108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108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zh-CN" sz="4000" b="1" dirty="0">
                <a:latin typeface="Arial" panose="020B0604020202020204" pitchFamily="34" charset="0"/>
                <a:cs typeface="Arial" panose="020B0604020202020204" pitchFamily="34" charset="0"/>
              </a:rPr>
              <a:t>China Valve(Hangzhou) 2017</a:t>
            </a:r>
            <a:br>
              <a:rPr lang="en-US" altLang="zh-CN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zh-CN" sz="4000" b="1" dirty="0">
                <a:latin typeface="Arial" panose="020B0604020202020204" pitchFamily="34" charset="0"/>
                <a:cs typeface="Arial" panose="020B0604020202020204" pitchFamily="34" charset="0"/>
              </a:rPr>
              <a:t>Title 40 </a:t>
            </a:r>
            <a:r>
              <a:rPr lang="en-US" altLang="zh-CN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en-US" altLang="zh-CN" sz="4000" b="1" dirty="0">
                <a:latin typeface="Arial" panose="020B0604020202020204" pitchFamily="34" charset="0"/>
                <a:cs typeface="Arial" panose="020B0604020202020204" pitchFamily="34" charset="0"/>
              </a:rPr>
              <a:t> Bold Arial </a:t>
            </a:r>
            <a:endParaRPr lang="zh-CN" alt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Subtitle 28 </a:t>
            </a:r>
            <a:r>
              <a:rPr lang="en-US" altLang="zh-CN" sz="2800" dirty="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Arial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77400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Text Slide – Titles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/>
            <a:r>
              <a:rPr lang="en-US" altLang="zh-CN" sz="2600" dirty="0">
                <a:solidFill>
                  <a:schemeClr val="tx2"/>
                </a:solidFill>
              </a:rPr>
              <a:t> </a:t>
            </a:r>
            <a:r>
              <a:rPr lang="en-US" altLang="zh-CN" sz="2600" dirty="0">
                <a:solidFill>
                  <a:srgbClr val="FF0000"/>
                </a:solidFill>
              </a:rPr>
              <a:t>Red text </a:t>
            </a:r>
            <a:r>
              <a:rPr lang="en-US" altLang="zh-CN" sz="2600" dirty="0"/>
              <a:t>can be used as a highlight color</a:t>
            </a:r>
          </a:p>
          <a:p>
            <a:pPr lvl="1"/>
            <a:r>
              <a:rPr lang="en-US" altLang="zh-CN" dirty="0"/>
              <a:t>No text shadows on any text</a:t>
            </a:r>
          </a:p>
          <a:p>
            <a:pPr marL="285750" indent="-285750"/>
            <a:r>
              <a:rPr lang="en-US" altLang="zh-CN" sz="2600" i="1" dirty="0"/>
              <a:t>Italics</a:t>
            </a:r>
            <a:r>
              <a:rPr lang="en-US" altLang="zh-CN" sz="2600" dirty="0"/>
              <a:t> are better to emphasize words rather than underline</a:t>
            </a:r>
          </a:p>
          <a:p>
            <a:pPr marL="285750" indent="-285750"/>
            <a:r>
              <a:rPr lang="en-US" altLang="zh-CN" sz="2600" dirty="0"/>
              <a:t>Line spacing should be 1.3 Line with 0.3 before each paragraph</a:t>
            </a:r>
          </a:p>
          <a:p>
            <a:pPr marL="285750" indent="-285750"/>
            <a:r>
              <a:rPr lang="en-US" altLang="zh-CN" sz="2600" dirty="0"/>
              <a:t>Set the slide transition to wipe right</a:t>
            </a:r>
          </a:p>
          <a:p>
            <a:pPr marL="285750" indent="-285750"/>
            <a:r>
              <a:rPr lang="en-US" altLang="zh-CN" sz="2600" dirty="0"/>
              <a:t>Remove unnecessary animations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156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286</TotalTime>
  <Words>60</Words>
  <Application>Microsoft Office PowerPoint</Application>
  <PresentationFormat>全屏显示(4:3)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7" baseType="lpstr">
      <vt:lpstr>等线</vt:lpstr>
      <vt:lpstr>等线 Light</vt:lpstr>
      <vt:lpstr>黑体</vt:lpstr>
      <vt:lpstr>Arial</vt:lpstr>
      <vt:lpstr>Office 主题​​</vt:lpstr>
      <vt:lpstr>China Valve(Hangzhou) 2017 Title 40 pt Bold Arial </vt:lpstr>
      <vt:lpstr>Text Slide – Titles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杨丹丹</dc:creator>
  <cp:lastModifiedBy>杨丹丹</cp:lastModifiedBy>
  <cp:revision>18</cp:revision>
  <dcterms:created xsi:type="dcterms:W3CDTF">2017-02-24T03:42:42Z</dcterms:created>
  <dcterms:modified xsi:type="dcterms:W3CDTF">2017-03-01T06:27:16Z</dcterms:modified>
</cp:coreProperties>
</file>