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55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3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5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6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3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2845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238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0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1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100000"/>
        </a:lnSpc>
        <a:spcBef>
          <a:spcPts val="1080"/>
        </a:spcBef>
        <a:buNone/>
        <a:defRPr sz="3400" b="1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8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China Valve(Hangzhou) 2017</a:t>
            </a:r>
            <a:b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40 </a:t>
            </a:r>
            <a:r>
              <a:rPr lang="en-US" altLang="zh-CN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zh-CN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Subtitle 28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4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altLang="zh-CN" sz="2600" dirty="0"/>
              <a:t> </a:t>
            </a:r>
            <a:r>
              <a:rPr lang="en-US" altLang="zh-CN" sz="2600" dirty="0">
                <a:solidFill>
                  <a:srgbClr val="FFC000"/>
                </a:solidFill>
              </a:rPr>
              <a:t>Gold text</a:t>
            </a:r>
            <a:r>
              <a:rPr lang="en-US" altLang="zh-CN" sz="2600" dirty="0"/>
              <a:t> can be used as a highlight color</a:t>
            </a:r>
          </a:p>
          <a:p>
            <a:pPr lvl="1"/>
            <a:r>
              <a:rPr lang="en-US" altLang="zh-CN" dirty="0"/>
              <a:t>No text shadows on any text</a:t>
            </a:r>
          </a:p>
          <a:p>
            <a:pPr marL="285750" indent="-285750"/>
            <a:r>
              <a:rPr lang="en-US" altLang="zh-CN" sz="2600" i="1" dirty="0"/>
              <a:t>Italics</a:t>
            </a:r>
            <a:r>
              <a:rPr lang="en-US" altLang="zh-CN" sz="2600" dirty="0"/>
              <a:t> are better to emphasize words rather than underline</a:t>
            </a:r>
          </a:p>
          <a:p>
            <a:pPr marL="285750" indent="-285750"/>
            <a:r>
              <a:rPr lang="en-US" altLang="zh-CN" sz="2600" dirty="0"/>
              <a:t>Line spacing should be 1 Line with 0.3 before each paragraph</a:t>
            </a:r>
          </a:p>
          <a:p>
            <a:pPr marL="285750" indent="-285750"/>
            <a:r>
              <a:rPr lang="en-US" altLang="zh-CN" sz="2600" dirty="0"/>
              <a:t>Set the slide transition to wipe right</a:t>
            </a:r>
          </a:p>
          <a:p>
            <a:pPr marL="285750" indent="-285750"/>
            <a:r>
              <a:rPr lang="en-US" altLang="zh-CN" sz="2600" dirty="0"/>
              <a:t>Remove unnecessary animations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5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60</Words>
  <Application>Microsoft Office PowerPoint</Application>
  <PresentationFormat>全屏显示(4:3)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黑体</vt:lpstr>
      <vt:lpstr>Arial</vt:lpstr>
      <vt:lpstr>Office 主题​​</vt:lpstr>
      <vt:lpstr>China Valve(Hangzhou) 2017 Title 40 pt Bold Arial </vt:lpstr>
      <vt:lpstr>Text Slide – Titles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杨丹丹</dc:creator>
  <cp:lastModifiedBy>杨丹丹</cp:lastModifiedBy>
  <cp:revision>18</cp:revision>
  <dcterms:created xsi:type="dcterms:W3CDTF">2017-02-24T03:42:42Z</dcterms:created>
  <dcterms:modified xsi:type="dcterms:W3CDTF">2017-03-01T06:24:05Z</dcterms:modified>
</cp:coreProperties>
</file>